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6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2C3E-8978-4A87-8F2F-175D8BD608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DC7D-DBE6-4C51-80B5-29490137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C648-A2CB-4ED6-8757-936DFB70BA7A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616B-1DD3-4083-AF15-7E58DED63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45D2-C9ED-4CB5-9E63-489FD440417A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830F-133A-43C7-BEB9-B51DA916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F300-AA22-4C6F-A619-2C6305B2D79A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DF6C-1B8D-4A83-B0AA-0B74AD98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39552" y="332656"/>
            <a:ext cx="8280920" cy="61926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A1D2-82C4-4123-86C9-5C9432F112B3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E429-1003-451F-899B-D8D9F2035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97B9-6EE7-4602-8E84-86A293E5C863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B397-78D9-49D0-BAA0-E2C45AA0A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856F-D343-4545-94C4-21025B98798C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4872-7E10-43B4-A79B-6F170C33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2BE6-1C40-47E3-BCE4-2084949CA6A0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4628-9194-4627-BE6E-5B5743ABB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B2F5-9338-4919-A01A-CC13966B6874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FB6D-DA3F-4B72-A104-E135D6D7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52E2-77A2-4822-8240-C2C673F7BF45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3841-3535-4535-8E44-3F0C0DF4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60DD-A76F-46BC-BFCC-08D9993F52FA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2CD1-28E4-49F2-893F-D34F12FD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15FF-94BE-40DC-8079-8C1471D0D297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485B-971E-4085-8643-CE51381C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2F963-5BD2-435A-808D-40D063D8CC9D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AE32A-BCEA-4384-98B4-3A4250E6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416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ГУО «Детский сад-средняя школа № 22 г.п. Болбасово имени С.И. Грицевца»</a:t>
            </a:r>
            <a:endParaRPr lang="ru-RU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Строчная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буква Ч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Учитель начальных классов:</a:t>
            </a: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Ворошень Марина Александровна</a:t>
            </a: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932040" y="3573016"/>
            <a:ext cx="3621088" cy="2564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27363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/>
              <a:t>1 вариант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8000" b="1" dirty="0" err="1" smtClean="0">
                <a:solidFill>
                  <a:srgbClr val="FF0000"/>
                </a:solidFill>
                <a:latin typeface="+mn-lt"/>
              </a:rPr>
              <a:t>чо</a:t>
            </a:r>
            <a:endParaRPr lang="ru-RU" sz="80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8000" b="1" dirty="0" err="1" smtClean="0">
                <a:solidFill>
                  <a:srgbClr val="FF0000"/>
                </a:solidFill>
                <a:latin typeface="+mn-lt"/>
              </a:rPr>
              <a:t>оч</a:t>
            </a:r>
            <a:r>
              <a:rPr lang="ru-RU" sz="80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8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988840"/>
            <a:ext cx="27363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/>
              <a:t>2 вариант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8000" b="1" dirty="0" err="1" smtClean="0">
                <a:solidFill>
                  <a:srgbClr val="FF0000"/>
                </a:solidFill>
                <a:latin typeface="+mn-lt"/>
              </a:rPr>
              <a:t>ча</a:t>
            </a:r>
            <a:endParaRPr lang="ru-RU" sz="80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8000" b="1" dirty="0" err="1" smtClean="0">
                <a:solidFill>
                  <a:srgbClr val="FF0000"/>
                </a:solidFill>
                <a:latin typeface="+mn-lt"/>
              </a:rPr>
              <a:t>уч</a:t>
            </a:r>
            <a:r>
              <a:rPr lang="ru-RU" sz="80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8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0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ОЦЕНИ СОСЕДА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44008" y="2492896"/>
            <a:ext cx="0" cy="29523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067944" y="2492896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67944" y="5445224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7944" y="1268760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П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48064" y="4581128"/>
            <a:ext cx="3538736" cy="154503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https://ds05.infourok.ru/uploads/ex/0d65/000e3e34-4f9cc07f/hello_html_7779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948390" cy="5184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4581128"/>
            <a:ext cx="4691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b="1" dirty="0" smtClean="0">
                <a:solidFill>
                  <a:prstClr val="black"/>
                </a:solidFill>
              </a:rPr>
              <a:t>УЧ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prstClr val="black"/>
                </a:solidFill>
              </a:rPr>
              <a:t>НИК</a:t>
            </a:r>
            <a:endParaRPr lang="ru-RU" sz="8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98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740352" y="5013176"/>
            <a:ext cx="946448" cy="1112987"/>
          </a:xfrm>
        </p:spPr>
        <p:txBody>
          <a:bodyPr/>
          <a:lstStyle/>
          <a:p>
            <a:pPr lvl="0" algn="ctr">
              <a:buNone/>
            </a:pPr>
            <a:r>
              <a:rPr lang="ru-RU" sz="8800" b="1" dirty="0" smtClean="0">
                <a:solidFill>
                  <a:prstClr val="black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solidFill>
                  <a:prstClr val="black"/>
                </a:solidFill>
              </a:rPr>
              <a:t>УЧ</a:t>
            </a:r>
            <a:r>
              <a:rPr lang="ru-RU" sz="9600" b="1" dirty="0" smtClean="0">
                <a:solidFill>
                  <a:srgbClr val="FF0000"/>
                </a:solidFill>
              </a:rPr>
              <a:t>Е</a:t>
            </a:r>
            <a:r>
              <a:rPr lang="ru-RU" sz="9600" b="1" dirty="0" smtClean="0">
                <a:solidFill>
                  <a:prstClr val="black"/>
                </a:solidFill>
              </a:rPr>
              <a:t>НИК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412776"/>
            <a:ext cx="4320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70C0"/>
                </a:solidFill>
              </a:rPr>
              <a:t>.</a:t>
            </a:r>
            <a:endParaRPr lang="ru-RU" sz="15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1412776"/>
            <a:ext cx="4320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70C0"/>
                </a:solidFill>
              </a:rPr>
              <a:t>.</a:t>
            </a:r>
            <a:endParaRPr lang="ru-RU" sz="15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412776"/>
            <a:ext cx="4320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70C0"/>
                </a:solidFill>
              </a:rPr>
              <a:t>.</a:t>
            </a:r>
            <a:endParaRPr lang="ru-RU" sz="1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356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95936" y="1268761"/>
            <a:ext cx="4690864" cy="3600400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/>
              <a:t> </a:t>
            </a:r>
            <a:endParaRPr lang="ru-RU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я</a:t>
            </a:r>
            <a:endParaRPr lang="ru-RU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2060848"/>
            <a:ext cx="38373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люблю</a:t>
            </a:r>
            <a:endParaRPr lang="ru-RU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3430" y="2060848"/>
            <a:ext cx="36150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читать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366562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8000" b="1" dirty="0" smtClean="0"/>
              <a:t>Я люблю читать.</a:t>
            </a:r>
            <a:endParaRPr lang="ru-RU" sz="8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3429000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956376" y="3429000"/>
            <a:ext cx="5040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80312" y="3429000"/>
            <a:ext cx="5040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750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ОЦЕНИ СЕБЯ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44008" y="2492896"/>
            <a:ext cx="0" cy="29523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067944" y="2492896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67944" y="5445224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П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8800" b="1" dirty="0" smtClean="0"/>
              <a:t>Узнали…..</a:t>
            </a:r>
          </a:p>
          <a:p>
            <a:r>
              <a:rPr lang="ru-RU" sz="8800" b="1" dirty="0" smtClean="0"/>
              <a:t>Научились…..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xmlns="" val="3573204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1700808"/>
            <a:ext cx="1224136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ч</a:t>
            </a:r>
            <a:endParaRPr lang="ru-RU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844824"/>
            <a:ext cx="122413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ч</a:t>
            </a:r>
            <a:endParaRPr lang="ru-RU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3861048"/>
            <a:ext cx="1224136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ч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374814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085584" cy="1143000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1844824"/>
            <a:ext cx="2721496" cy="322981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https://manera.by/media/img/catalog/hd/cisjgzkjlnsi__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5"/>
            <a:ext cx="2664296" cy="236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s://cdn.pixabay.com/photo/2017/10/12/10/21/pencil-2844148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56404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school3.pruzhany.by/wp-content/uploads/2020/05/%D0%BF%D1%80%D0%BE%D0%BF%D0%B8%D1%81%D1%8C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24944"/>
            <a:ext cx="2457944" cy="3126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…</a:t>
            </a:r>
            <a:r>
              <a:rPr lang="ru-RU" sz="6600" b="1" dirty="0" err="1" smtClean="0"/>
              <a:t>айка</a:t>
            </a:r>
            <a:r>
              <a:rPr lang="ru-RU" sz="6600" b="1" dirty="0" smtClean="0"/>
              <a:t>  </a:t>
            </a:r>
          </a:p>
          <a:p>
            <a:pPr algn="ctr">
              <a:buNone/>
            </a:pPr>
            <a:r>
              <a:rPr lang="ru-RU" sz="6600" b="1" dirty="0" smtClean="0"/>
              <a:t>…ибис</a:t>
            </a:r>
          </a:p>
          <a:p>
            <a:pPr algn="ctr">
              <a:buNone/>
            </a:pPr>
            <a:r>
              <a:rPr lang="ru-RU" sz="6600" b="1" dirty="0" smtClean="0"/>
              <a:t>…</a:t>
            </a:r>
            <a:r>
              <a:rPr lang="ru-RU" sz="6600" b="1" dirty="0" err="1" smtClean="0"/>
              <a:t>иж</a:t>
            </a:r>
            <a:endParaRPr lang="ru-RU" sz="6600" b="1" dirty="0" smtClean="0"/>
          </a:p>
          <a:p>
            <a:pPr algn="ctr">
              <a:buNone/>
            </a:pPr>
            <a:r>
              <a:rPr lang="ru-RU" sz="6600" b="1" dirty="0" smtClean="0"/>
              <a:t>…</a:t>
            </a:r>
            <a:r>
              <a:rPr lang="ru-RU" sz="6600" b="1" dirty="0" err="1" smtClean="0"/>
              <a:t>ашка</a:t>
            </a:r>
            <a:endParaRPr lang="ru-RU" sz="6600" b="1" dirty="0" smtClean="0"/>
          </a:p>
          <a:p>
            <a:pPr algn="ctr">
              <a:buNone/>
            </a:pPr>
            <a:r>
              <a:rPr lang="ru-RU" sz="6600" b="1" dirty="0" smtClean="0"/>
              <a:t>…</a:t>
            </a:r>
            <a:r>
              <a:rPr lang="ru-RU" sz="6600" b="1" dirty="0" err="1" smtClean="0"/>
              <a:t>айник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21511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0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9501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2656"/>
            <a:ext cx="457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ч</a:t>
            </a:r>
            <a:r>
              <a:rPr lang="ru-RU" sz="8000" b="1" dirty="0" smtClean="0"/>
              <a:t>айка 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ч</a:t>
            </a:r>
            <a:r>
              <a:rPr lang="ru-RU" sz="8000" b="1" dirty="0" smtClean="0"/>
              <a:t>ибис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ч</a:t>
            </a:r>
            <a:r>
              <a:rPr lang="ru-RU" sz="8000" b="1" dirty="0" smtClean="0"/>
              <a:t>иж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ч</a:t>
            </a:r>
            <a:r>
              <a:rPr lang="ru-RU" sz="8000" b="1" dirty="0" smtClean="0"/>
              <a:t>ашка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ч</a:t>
            </a:r>
            <a:r>
              <a:rPr lang="ru-RU" sz="8000" b="1" dirty="0" smtClean="0"/>
              <a:t>айник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3776097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3960440"/>
          </a:xfrm>
        </p:spPr>
        <p:txBody>
          <a:bodyPr/>
          <a:lstStyle/>
          <a:p>
            <a:r>
              <a:rPr lang="ru-RU" sz="20000" b="1" dirty="0" smtClean="0">
                <a:solidFill>
                  <a:srgbClr val="00B050"/>
                </a:solidFill>
              </a:rPr>
              <a:t> </a:t>
            </a:r>
            <a:r>
              <a:rPr lang="ru-RU" sz="8000" b="1" dirty="0" smtClean="0">
                <a:solidFill>
                  <a:srgbClr val="002060"/>
                </a:solidFill>
              </a:rPr>
              <a:t>Строчная буква </a:t>
            </a:r>
            <a:r>
              <a:rPr lang="ru-RU" sz="8000" b="1" dirty="0" smtClean="0">
                <a:solidFill>
                  <a:srgbClr val="00B050"/>
                </a:solidFill>
              </a:rPr>
              <a:t>Ч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3717032"/>
            <a:ext cx="3168352" cy="20056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537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Сегодня на уроке….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b="1" dirty="0" smtClean="0"/>
              <a:t>Познакомимся……</a:t>
            </a:r>
          </a:p>
          <a:p>
            <a:r>
              <a:rPr lang="ru-RU" sz="6000" b="1" dirty="0" smtClean="0"/>
              <a:t>Научимся….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1972376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11560" y="980729"/>
            <a:ext cx="8075240" cy="504056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32656"/>
            <a:ext cx="381642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683568" y="1484784"/>
            <a:ext cx="7993063" cy="3958675"/>
            <a:chOff x="539552" y="260648"/>
            <a:chExt cx="7992888" cy="48660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39552" y="260648"/>
              <a:ext cx="7992888" cy="124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latin typeface="Monotype Corsiva" pitchFamily="66" charset="0"/>
                </a:rPr>
                <a:t> </a:t>
              </a:r>
              <a:endParaRPr lang="ru-RU" sz="2000" dirty="0"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2699792" y="4559240"/>
              <a:ext cx="3628503" cy="56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Monotype Corsiva" pitchFamily="66" charset="0"/>
                </a:rPr>
                <a:t> </a:t>
              </a:r>
              <a:endParaRPr lang="ru-RU" sz="2400" b="1" dirty="0">
                <a:latin typeface="Monotype Corsiva" pitchFamily="66" charset="0"/>
              </a:endParaRPr>
            </a:p>
          </p:txBody>
        </p:sp>
      </p:grpSp>
      <p:pic>
        <p:nvPicPr>
          <p:cNvPr id="13314" name="Picture 2" descr="https://ds05.infourok.ru/uploads/ex/092f/000f998e-4523cf79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48937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3717032"/>
            <a:ext cx="5554960" cy="2409131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eduportal44.ru/ostrov/Oschool/egorova/SiteAssets/SitePages/%D0%9F%D1%80%D0%BE%D1%84%D0%B8%D0%BB%D0%B0%D0%BA%D1%82%D0%B8%D0%BA%D0%B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60432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26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5698976" cy="792088"/>
          </a:xfrm>
        </p:spPr>
        <p:txBody>
          <a:bodyPr/>
          <a:lstStyle/>
          <a:p>
            <a:r>
              <a:rPr lang="ru-RU" b="1" dirty="0" smtClean="0"/>
              <a:t>ОЦЕНИ СЕБЯ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4402832" cy="23371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 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44008" y="2492896"/>
            <a:ext cx="0" cy="29523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067944" y="2492896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944" y="5445224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67944" y="1268760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854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110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ГУО «Детский сад-средняя школа № 22 г.п. Болбасово имени С.И. Грицевца»</vt:lpstr>
      <vt:lpstr> </vt:lpstr>
      <vt:lpstr>Слайд 3</vt:lpstr>
      <vt:lpstr>         </vt:lpstr>
      <vt:lpstr> Строчная буква Ч</vt:lpstr>
      <vt:lpstr>Сегодня на уроке….</vt:lpstr>
      <vt:lpstr>Слайд 7</vt:lpstr>
      <vt:lpstr>Слайд 8</vt:lpstr>
      <vt:lpstr>ОЦЕНИ СЕБЯ</vt:lpstr>
      <vt:lpstr>Слайд 10</vt:lpstr>
      <vt:lpstr>ОЦЕНИ СОСЕДА</vt:lpstr>
      <vt:lpstr>Слайд 12</vt:lpstr>
      <vt:lpstr>Слайд 13</vt:lpstr>
      <vt:lpstr>Слайд 14</vt:lpstr>
      <vt:lpstr>Слайд 15</vt:lpstr>
      <vt:lpstr>ОЦЕНИ СЕБЯ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WWWW</cp:lastModifiedBy>
  <cp:revision>13</cp:revision>
  <dcterms:created xsi:type="dcterms:W3CDTF">2013-07-10T14:56:12Z</dcterms:created>
  <dcterms:modified xsi:type="dcterms:W3CDTF">2021-05-27T16:54:44Z</dcterms:modified>
</cp:coreProperties>
</file>